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5" r:id="rId8"/>
    <p:sldId id="266" r:id="rId9"/>
    <p:sldId id="267" r:id="rId10"/>
    <p:sldId id="269" r:id="rId11"/>
    <p:sldId id="26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on Turner" userId="e7daa502-6ceb-4bf5-885c-073b5c70fc32" providerId="ADAL" clId="{48D3137E-CCC6-409E-9CDD-7E4230610F13}"/>
    <pc:docChg chg="modSld">
      <pc:chgData name="Byron Turner" userId="e7daa502-6ceb-4bf5-885c-073b5c70fc32" providerId="ADAL" clId="{48D3137E-CCC6-409E-9CDD-7E4230610F13}" dt="2023-11-15T22:19:32.838" v="0" actId="1076"/>
      <pc:docMkLst>
        <pc:docMk/>
      </pc:docMkLst>
      <pc:sldChg chg="modSp mod">
        <pc:chgData name="Byron Turner" userId="e7daa502-6ceb-4bf5-885c-073b5c70fc32" providerId="ADAL" clId="{48D3137E-CCC6-409E-9CDD-7E4230610F13}" dt="2023-11-15T22:19:32.838" v="0" actId="1076"/>
        <pc:sldMkLst>
          <pc:docMk/>
          <pc:sldMk cId="3127027454" sldId="268"/>
        </pc:sldMkLst>
        <pc:spChg chg="mod">
          <ac:chgData name="Byron Turner" userId="e7daa502-6ceb-4bf5-885c-073b5c70fc32" providerId="ADAL" clId="{48D3137E-CCC6-409E-9CDD-7E4230610F13}" dt="2023-11-15T22:19:32.838" v="0" actId="1076"/>
          <ac:spMkLst>
            <pc:docMk/>
            <pc:sldMk cId="3127027454" sldId="268"/>
            <ac:spMk id="6" creationId="{188A5F95-3319-09EF-00E2-FFA4D2CB64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D92B-6AD6-817F-44DC-321D954E4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9E443-85BF-32A8-623C-CBB928B33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A352E-4CC1-5786-61EC-19010AC2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8EC8-150E-75B3-A5D2-AD9AADB6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74C1-01EE-B332-BA91-3B358729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C767-7A87-7E6F-D67C-046D3692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BBC4A-D20D-E9F5-C96C-310E34A8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C15A3-AC6D-09F9-0607-4BA4AB47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9AB7F-2A0B-F809-EAB4-23A873B7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485B-6A89-8F22-62F7-D0FF3A59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271CB-D019-D948-5D99-B3B83AAC9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C979E-C10B-7903-12A4-9CB132FDF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0451-1450-4B02-7873-6F8AA05C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E882-B6FA-E857-7D77-3C67038E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EBFB-6253-9818-3EF3-85196EA2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5322-A8C5-730D-832A-E77D63C0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7913-44F4-B2A4-ACC5-885E8429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D4676-0EE0-45DD-EB59-A410BE99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82DD9-C62E-314C-687F-504786BA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25D53-5253-9DB0-9F83-30C03603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0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BF26-EE1B-6DDB-8419-D9FB415C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8F6EB-8BA5-137E-DAD3-9D0A629F0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3111-DE72-62A7-403E-36927C1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82105-265C-4384-8B55-DCCB96E4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81045-29AF-BCAB-96D4-811E7AB3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8938-035A-B9B3-ED79-CB4B2F49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DA846-565F-E926-5F41-C4977E9C7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73318-45D6-C9AD-9478-A8340D5C7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7F4AA-E0CB-F998-84CA-1D348DE4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29A38-1508-2C2F-246A-89B288BA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A4734-105A-3C78-9930-E3ACDFAC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8B99-141C-31D9-DC34-EC55D9B8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4018A-7B35-D650-003A-0288261F5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4AA33-F03A-AA34-AE5D-BAE1866D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CE8AD-DBD3-8825-D077-A4E6FFD1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E098D-D5EB-5354-536F-B7EA486AF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DA7E0-BA4E-E30C-7E74-4004A643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5B76A-B30A-099A-03B3-82C919F5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4BE86-28B8-11B0-9AF7-EBE8A71E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57F7-50E6-8E7F-A347-04E18771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2AF12-D104-65AF-14F2-7EAD0156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1AC0D-A49D-8AC5-F821-EDB7B487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F92CD-1914-52CA-FC1E-FA883BC8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897CE-AD5A-D81A-21FD-6E4253F3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B94B9-7BF7-DE26-F33D-EE540D07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0CFB9-2652-E323-9CDD-D254F855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F435-E052-BF6D-186D-014AEF66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D09A-FDEF-B4C9-C3FC-A4DA9699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8319-136B-C286-B8DB-57D4D2385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66F56-AD4B-F5C5-618D-143730EA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650DF-1DA3-1FDB-9C1D-9653FD7C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E06EB-50DB-6E37-E1FB-5B99A2D5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D1C4-E9DB-A406-C4F5-71F09F81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314FB-902B-1D43-84AD-E3BA1B684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219C5-9D8A-3579-A4FF-A0FC43FD7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8EE34-59C8-69FD-5232-23267B5A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14FDF-97F6-C289-9CCA-AE0316AC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5B9A4-2267-5F5A-ED7A-2524C24F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0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9042C-8D80-1F85-D74D-855EB928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18BF-4EDA-629A-ABAF-DBED1999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E2961-8F60-B063-D6FB-A0EC8A4DD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C7D3-883D-4C9D-A2F5-C303C7521A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C4AB-4A02-629E-20A6-6AEBE77AF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E4371-FFE0-9E94-877B-86086A790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EADA-2B72-4B0C-B561-0B96540D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elcome to Willows, California | Glenn County, Callifornia | Flickr">
            <a:extLst>
              <a:ext uri="{FF2B5EF4-FFF2-40B4-BE49-F238E27FC236}">
                <a16:creationId xmlns:a16="http://schemas.microsoft.com/office/drawing/2014/main" id="{9EA2DBC2-E991-BDB4-92AC-95FFB46DC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r="23298" b="35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E4BB1-AF2A-247A-43CC-E341865BE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City of Willows Planning Commission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FA6F4-E8BA-6683-AA2C-05062CD69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November 15, 2023</a:t>
            </a:r>
          </a:p>
          <a:p>
            <a:pPr algn="l"/>
            <a:endParaRPr lang="en-US" sz="20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38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69E2-E7CA-8BDC-1C2E-A6253298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#RZ-23-02; GPA-23-02</a:t>
            </a:r>
            <a:br>
              <a:rPr lang="en-US" dirty="0"/>
            </a:br>
            <a:r>
              <a:rPr lang="en-US" dirty="0"/>
              <a:t>345 E. Laurel St.</a:t>
            </a:r>
            <a:br>
              <a:rPr lang="en-US" dirty="0"/>
            </a:br>
            <a:r>
              <a:rPr lang="en-US" dirty="0"/>
              <a:t>Fleming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74C1-04F7-2015-0211-4B7508541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9C456-4B8C-B0CF-39B7-BA6606CA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036C0-A870-5D8D-0D8C-122B270A0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345 Laurel St</a:t>
            </a: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F68E533A-8373-73D4-DB8B-984E6789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688" y="467208"/>
            <a:ext cx="6421228" cy="592358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88A5F95-3319-09EF-00E2-FFA4D2CB64F6}"/>
              </a:ext>
            </a:extLst>
          </p:cNvPr>
          <p:cNvSpPr/>
          <p:nvPr/>
        </p:nvSpPr>
        <p:spPr>
          <a:xfrm>
            <a:off x="8086173" y="3428785"/>
            <a:ext cx="266592" cy="6223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BA920-E09B-8881-6067-990BCB32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Source: Google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03D83-1535-EE46-735C-A7BDBD21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713" y="4716472"/>
            <a:ext cx="349408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aerial view of a city&#10;&#10;Description automatically generated">
            <a:extLst>
              <a:ext uri="{FF2B5EF4-FFF2-40B4-BE49-F238E27FC236}">
                <a16:creationId xmlns:a16="http://schemas.microsoft.com/office/drawing/2014/main" id="{008E2F78-949B-C908-AEE3-9B235E53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56" b="5484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Arrow: Down 5">
            <a:extLst>
              <a:ext uri="{FF2B5EF4-FFF2-40B4-BE49-F238E27FC236}">
                <a16:creationId xmlns:a16="http://schemas.microsoft.com/office/drawing/2014/main" id="{94994C58-0579-82AA-FC83-040AFFB50AA8}"/>
              </a:ext>
            </a:extLst>
          </p:cNvPr>
          <p:cNvSpPr/>
          <p:nvPr/>
        </p:nvSpPr>
        <p:spPr>
          <a:xfrm>
            <a:off x="5982789" y="1698171"/>
            <a:ext cx="235131" cy="3657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9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61A3-011D-C706-923C-D64C5EC4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36A78-524E-2EC7-4EC6-6C4316D7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Zoning from Residential Professional to Light Industrial</a:t>
            </a:r>
          </a:p>
          <a:p>
            <a:r>
              <a:rPr lang="en-US" dirty="0"/>
              <a:t>Change General Plan Designation from Office Professional to Light Industrial</a:t>
            </a:r>
          </a:p>
          <a:p>
            <a:endParaRPr lang="en-US" dirty="0"/>
          </a:p>
          <a:p>
            <a:r>
              <a:rPr lang="en-US" dirty="0"/>
              <a:t>Requires Approval from the Planning Commission and a recommendation to the City Council</a:t>
            </a:r>
          </a:p>
        </p:txBody>
      </p:sp>
    </p:spTree>
    <p:extLst>
      <p:ext uri="{BB962C8B-B14F-4D97-AF65-F5344CB8AC3E}">
        <p14:creationId xmlns:p14="http://schemas.microsoft.com/office/powerpoint/2010/main" val="385897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61A3-011D-C706-923C-D64C5EC4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36A78-524E-2EC7-4EC6-6C4316D7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1,900 sq. ft. structure</a:t>
            </a:r>
          </a:p>
          <a:p>
            <a:r>
              <a:rPr lang="en-US" dirty="0"/>
              <a:t>Originally 2 parcels; structure improved with carport across property lines &amp; across zoning &amp; General Plan boundaries</a:t>
            </a:r>
          </a:p>
          <a:p>
            <a:r>
              <a:rPr lang="en-US" dirty="0"/>
              <a:t>2021 - parcels merged to correct violation</a:t>
            </a:r>
          </a:p>
          <a:p>
            <a:r>
              <a:rPr lang="en-US" dirty="0"/>
              <a:t>As part of the merger, zoning and General Plan changed to avoid 1 parcel with 2 designations</a:t>
            </a:r>
          </a:p>
          <a:p>
            <a:r>
              <a:rPr lang="en-US" dirty="0"/>
              <a:t>Changing to RP and Office Professional rendered the building non-conforming and less useable</a:t>
            </a:r>
          </a:p>
          <a:p>
            <a:r>
              <a:rPr lang="en-US" dirty="0"/>
              <a:t>Staff emails confirm denial of business licenses on-site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3B695-A588-8A01-9309-18A83A07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Assessor’s Parcel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9E6B0-A267-16B7-23CE-48AEBD207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76674"/>
            <a:ext cx="6780700" cy="41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1526-06F8-2BB8-88D1-27D4A4D9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71562"/>
          </a:xfrm>
        </p:spPr>
        <p:txBody>
          <a:bodyPr/>
          <a:lstStyle/>
          <a:p>
            <a:r>
              <a:rPr lang="en-US" dirty="0"/>
              <a:t>Planning Commission Resolution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39FFA-52B2-DFAF-025B-2B4204FB0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8400" y="3962401"/>
            <a:ext cx="10179050" cy="2127250"/>
          </a:xfrm>
        </p:spPr>
        <p:txBody>
          <a:bodyPr>
            <a:normAutofit/>
          </a:bodyPr>
          <a:lstStyle/>
          <a:p>
            <a:r>
              <a:rPr lang="en-US" dirty="0"/>
              <a:t>- Conducted Public Hearing</a:t>
            </a:r>
          </a:p>
          <a:p>
            <a:r>
              <a:rPr lang="en-US" dirty="0"/>
              <a:t>- Exempt from CEQA</a:t>
            </a:r>
          </a:p>
          <a:p>
            <a:r>
              <a:rPr lang="en-US" dirty="0"/>
              <a:t>- Consistent with the General Plan and Municipal Code</a:t>
            </a:r>
          </a:p>
          <a:p>
            <a:r>
              <a:rPr lang="en-US" dirty="0"/>
              <a:t>- Subject to Conditions of Approval</a:t>
            </a:r>
          </a:p>
        </p:txBody>
      </p:sp>
    </p:spTree>
    <p:extLst>
      <p:ext uri="{BB962C8B-B14F-4D97-AF65-F5344CB8AC3E}">
        <p14:creationId xmlns:p14="http://schemas.microsoft.com/office/powerpoint/2010/main" val="395702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9C456-4B8C-B0CF-39B7-BA6606CA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036C0-A870-5D8D-0D8C-122B270A0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345 Laurel St</a:t>
            </a: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F68E533A-8373-73D4-DB8B-984E6789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688" y="467208"/>
            <a:ext cx="6421228" cy="592358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88A5F95-3319-09EF-00E2-FFA4D2CB64F6}"/>
              </a:ext>
            </a:extLst>
          </p:cNvPr>
          <p:cNvSpPr/>
          <p:nvPr/>
        </p:nvSpPr>
        <p:spPr>
          <a:xfrm>
            <a:off x="8086173" y="3428785"/>
            <a:ext cx="266592" cy="6223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2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3D79DD991964AADAF159756C9BB8E" ma:contentTypeVersion="3" ma:contentTypeDescription="Create a new document." ma:contentTypeScope="" ma:versionID="17a2bdcd14137250a2e5521ddff37ab6">
  <xsd:schema xmlns:xsd="http://www.w3.org/2001/XMLSchema" xmlns:xs="http://www.w3.org/2001/XMLSchema" xmlns:p="http://schemas.microsoft.com/office/2006/metadata/properties" xmlns:ns3="1fabfe3d-210c-4437-8b70-92e4e4385cf4" targetNamespace="http://schemas.microsoft.com/office/2006/metadata/properties" ma:root="true" ma:fieldsID="b9bf0876f327e12379b003f20b51f81b" ns3:_="">
    <xsd:import namespace="1fabfe3d-210c-4437-8b70-92e4e4385c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bfe3d-210c-4437-8b70-92e4e4385c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DBA13D-C9F2-49BD-B6A3-C43CEB5C3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abfe3d-210c-4437-8b70-92e4e4385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24B2C3-451A-4061-835C-B3A352082D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F3E53E-20EB-45F2-A529-3C5BA49A9BD4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fabfe3d-210c-4437-8b70-92e4e4385cf4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167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City of Willows Planning Commission</vt:lpstr>
      <vt:lpstr>File #RZ-23-02; GPA-23-02 345 E. Laurel St. Fleming</vt:lpstr>
      <vt:lpstr>Location</vt:lpstr>
      <vt:lpstr>Source: Google Maps</vt:lpstr>
      <vt:lpstr>Request</vt:lpstr>
      <vt:lpstr>History</vt:lpstr>
      <vt:lpstr>Assessor’s Parcel Map</vt:lpstr>
      <vt:lpstr>Planning Commission Resolution</vt:lpstr>
      <vt:lpstr>Location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Willows Planning Commission</dc:title>
  <dc:creator>Byron E. Turner</dc:creator>
  <cp:lastModifiedBy>Byron Turner</cp:lastModifiedBy>
  <cp:revision>9</cp:revision>
  <dcterms:created xsi:type="dcterms:W3CDTF">2023-10-17T20:22:51Z</dcterms:created>
  <dcterms:modified xsi:type="dcterms:W3CDTF">2023-11-15T22:19:36Z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0x010100C8E3D79DD991964AADAF159756C9BB8E</vt:lpwstr>
  </property>
</Properties>
</file>